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81" r:id="rId2"/>
    <p:sldId id="257" r:id="rId3"/>
    <p:sldId id="270" r:id="rId4"/>
    <p:sldId id="272" r:id="rId5"/>
    <p:sldId id="275" r:id="rId6"/>
    <p:sldId id="276" r:id="rId7"/>
    <p:sldId id="277" r:id="rId8"/>
    <p:sldId id="278" r:id="rId9"/>
    <p:sldId id="279" r:id="rId10"/>
    <p:sldId id="280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3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903F49-0EEB-473C-8B01-73B52B0ECFED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F35B7-4B96-410D-9090-0897154AB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841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27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8910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753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8149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75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2223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92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806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922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254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09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29FA8-FC8C-42A4-91CC-1E08413DA26B}" type="datetimeFigureOut">
              <a:rPr lang="en-IN" smtClean="0"/>
              <a:t>12-11-2024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A707-CBE2-432D-B48A-6C17675B233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536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G H Patel College of Engineering &amp; Technology, CVM University">
            <a:extLst>
              <a:ext uri="{FF2B5EF4-FFF2-40B4-BE49-F238E27FC236}">
                <a16:creationId xmlns:a16="http://schemas.microsoft.com/office/drawing/2014/main" id="{B5D7192E-C25B-8504-4842-E65B74413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28" y="-111658"/>
            <a:ext cx="1964560" cy="184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bject 2"/>
          <p:cNvSpPr/>
          <p:nvPr/>
        </p:nvSpPr>
        <p:spPr>
          <a:xfrm>
            <a:off x="3288" y="2834739"/>
            <a:ext cx="377148" cy="2218913"/>
          </a:xfrm>
          <a:custGeom>
            <a:avLst/>
            <a:gdLst/>
            <a:ahLst/>
            <a:cxnLst/>
            <a:rect l="l" t="t" r="r" b="b"/>
            <a:pathLst>
              <a:path w="566420" h="3332479">
                <a:moveTo>
                  <a:pt x="0" y="270"/>
                </a:moveTo>
                <a:lnTo>
                  <a:pt x="39548" y="723"/>
                </a:lnTo>
                <a:lnTo>
                  <a:pt x="97859" y="6489"/>
                </a:lnTo>
                <a:lnTo>
                  <a:pt x="154736" y="18720"/>
                </a:lnTo>
                <a:lnTo>
                  <a:pt x="209451" y="36729"/>
                </a:lnTo>
                <a:lnTo>
                  <a:pt x="262725" y="60479"/>
                </a:lnTo>
                <a:lnTo>
                  <a:pt x="313125" y="89284"/>
                </a:lnTo>
                <a:lnTo>
                  <a:pt x="359921" y="123842"/>
                </a:lnTo>
                <a:lnTo>
                  <a:pt x="403116" y="162718"/>
                </a:lnTo>
                <a:lnTo>
                  <a:pt x="441989" y="205926"/>
                </a:lnTo>
                <a:lnTo>
                  <a:pt x="476548" y="252727"/>
                </a:lnTo>
                <a:lnTo>
                  <a:pt x="505345" y="303123"/>
                </a:lnTo>
                <a:lnTo>
                  <a:pt x="529104" y="356401"/>
                </a:lnTo>
                <a:lnTo>
                  <a:pt x="547101" y="411128"/>
                </a:lnTo>
                <a:lnTo>
                  <a:pt x="559341" y="468001"/>
                </a:lnTo>
                <a:lnTo>
                  <a:pt x="565100" y="526321"/>
                </a:lnTo>
                <a:lnTo>
                  <a:pt x="565819" y="555113"/>
                </a:lnTo>
                <a:lnTo>
                  <a:pt x="565100" y="555113"/>
                </a:lnTo>
                <a:lnTo>
                  <a:pt x="564380" y="583918"/>
                </a:lnTo>
                <a:lnTo>
                  <a:pt x="558621" y="642239"/>
                </a:lnTo>
                <a:lnTo>
                  <a:pt x="546382" y="698400"/>
                </a:lnTo>
                <a:lnTo>
                  <a:pt x="528385" y="753838"/>
                </a:lnTo>
                <a:lnTo>
                  <a:pt x="504627" y="807117"/>
                </a:lnTo>
                <a:lnTo>
                  <a:pt x="475828" y="857512"/>
                </a:lnTo>
                <a:lnTo>
                  <a:pt x="441270" y="904314"/>
                </a:lnTo>
                <a:lnTo>
                  <a:pt x="403116" y="947521"/>
                </a:lnTo>
                <a:lnTo>
                  <a:pt x="359921" y="986397"/>
                </a:lnTo>
                <a:lnTo>
                  <a:pt x="312404" y="1020231"/>
                </a:lnTo>
                <a:lnTo>
                  <a:pt x="262725" y="1049760"/>
                </a:lnTo>
                <a:lnTo>
                  <a:pt x="209451" y="1073523"/>
                </a:lnTo>
                <a:lnTo>
                  <a:pt x="154016" y="1091519"/>
                </a:lnTo>
                <a:lnTo>
                  <a:pt x="97140" y="1103039"/>
                </a:lnTo>
                <a:lnTo>
                  <a:pt x="39548" y="1109516"/>
                </a:lnTo>
                <a:lnTo>
                  <a:pt x="10750" y="1110240"/>
                </a:lnTo>
                <a:lnTo>
                  <a:pt x="10750" y="1109516"/>
                </a:lnTo>
                <a:lnTo>
                  <a:pt x="0" y="1109250"/>
                </a:lnTo>
              </a:path>
              <a:path w="566420" h="3332479">
                <a:moveTo>
                  <a:pt x="0" y="1111221"/>
                </a:moveTo>
                <a:lnTo>
                  <a:pt x="39548" y="1111675"/>
                </a:lnTo>
                <a:lnTo>
                  <a:pt x="97859" y="1117441"/>
                </a:lnTo>
                <a:lnTo>
                  <a:pt x="154736" y="1129684"/>
                </a:lnTo>
                <a:lnTo>
                  <a:pt x="209451" y="1147681"/>
                </a:lnTo>
                <a:lnTo>
                  <a:pt x="262725" y="1171431"/>
                </a:lnTo>
                <a:lnTo>
                  <a:pt x="313125" y="1200236"/>
                </a:lnTo>
                <a:lnTo>
                  <a:pt x="359921" y="1234794"/>
                </a:lnTo>
                <a:lnTo>
                  <a:pt x="403116" y="1273670"/>
                </a:lnTo>
                <a:lnTo>
                  <a:pt x="441989" y="1316877"/>
                </a:lnTo>
                <a:lnTo>
                  <a:pt x="476548" y="1363678"/>
                </a:lnTo>
                <a:lnTo>
                  <a:pt x="505345" y="1414074"/>
                </a:lnTo>
                <a:lnTo>
                  <a:pt x="529104" y="1467353"/>
                </a:lnTo>
                <a:lnTo>
                  <a:pt x="547101" y="1522079"/>
                </a:lnTo>
                <a:lnTo>
                  <a:pt x="559341" y="1578952"/>
                </a:lnTo>
                <a:lnTo>
                  <a:pt x="565100" y="1637273"/>
                </a:lnTo>
                <a:lnTo>
                  <a:pt x="565819" y="1666078"/>
                </a:lnTo>
                <a:lnTo>
                  <a:pt x="565100" y="1666078"/>
                </a:lnTo>
                <a:lnTo>
                  <a:pt x="564380" y="1694870"/>
                </a:lnTo>
                <a:lnTo>
                  <a:pt x="558621" y="1753190"/>
                </a:lnTo>
                <a:lnTo>
                  <a:pt x="546382" y="1809352"/>
                </a:lnTo>
                <a:lnTo>
                  <a:pt x="528385" y="1864802"/>
                </a:lnTo>
                <a:lnTo>
                  <a:pt x="504627" y="1918068"/>
                </a:lnTo>
                <a:lnTo>
                  <a:pt x="475828" y="1968477"/>
                </a:lnTo>
                <a:lnTo>
                  <a:pt x="441270" y="2015265"/>
                </a:lnTo>
                <a:lnTo>
                  <a:pt x="403116" y="2058472"/>
                </a:lnTo>
                <a:lnTo>
                  <a:pt x="359921" y="2097349"/>
                </a:lnTo>
                <a:lnTo>
                  <a:pt x="312404" y="2131196"/>
                </a:lnTo>
                <a:lnTo>
                  <a:pt x="262725" y="2160712"/>
                </a:lnTo>
                <a:lnTo>
                  <a:pt x="209451" y="2184474"/>
                </a:lnTo>
                <a:lnTo>
                  <a:pt x="154016" y="2202471"/>
                </a:lnTo>
                <a:lnTo>
                  <a:pt x="97140" y="2213990"/>
                </a:lnTo>
                <a:lnTo>
                  <a:pt x="39548" y="2220467"/>
                </a:lnTo>
                <a:lnTo>
                  <a:pt x="10750" y="2221191"/>
                </a:lnTo>
                <a:lnTo>
                  <a:pt x="10750" y="2220467"/>
                </a:lnTo>
                <a:lnTo>
                  <a:pt x="0" y="2220202"/>
                </a:lnTo>
              </a:path>
              <a:path w="566420" h="3332479">
                <a:moveTo>
                  <a:pt x="0" y="2222186"/>
                </a:moveTo>
                <a:lnTo>
                  <a:pt x="39548" y="2222639"/>
                </a:lnTo>
                <a:lnTo>
                  <a:pt x="97859" y="2228393"/>
                </a:lnTo>
                <a:lnTo>
                  <a:pt x="154736" y="2240636"/>
                </a:lnTo>
                <a:lnTo>
                  <a:pt x="209451" y="2258632"/>
                </a:lnTo>
                <a:lnTo>
                  <a:pt x="262725" y="2282395"/>
                </a:lnTo>
                <a:lnTo>
                  <a:pt x="313125" y="2311187"/>
                </a:lnTo>
                <a:lnTo>
                  <a:pt x="359921" y="2345745"/>
                </a:lnTo>
                <a:lnTo>
                  <a:pt x="403116" y="2384634"/>
                </a:lnTo>
                <a:lnTo>
                  <a:pt x="441989" y="2427829"/>
                </a:lnTo>
                <a:lnTo>
                  <a:pt x="476548" y="2474630"/>
                </a:lnTo>
                <a:lnTo>
                  <a:pt x="505345" y="2525038"/>
                </a:lnTo>
                <a:lnTo>
                  <a:pt x="529104" y="2578304"/>
                </a:lnTo>
                <a:lnTo>
                  <a:pt x="547101" y="2633031"/>
                </a:lnTo>
                <a:lnTo>
                  <a:pt x="559341" y="2689904"/>
                </a:lnTo>
                <a:lnTo>
                  <a:pt x="565100" y="2748224"/>
                </a:lnTo>
                <a:lnTo>
                  <a:pt x="565819" y="2777029"/>
                </a:lnTo>
                <a:lnTo>
                  <a:pt x="565100" y="2777029"/>
                </a:lnTo>
                <a:lnTo>
                  <a:pt x="564380" y="2805821"/>
                </a:lnTo>
                <a:lnTo>
                  <a:pt x="558621" y="2864142"/>
                </a:lnTo>
                <a:lnTo>
                  <a:pt x="546382" y="2920304"/>
                </a:lnTo>
                <a:lnTo>
                  <a:pt x="528385" y="2975754"/>
                </a:lnTo>
                <a:lnTo>
                  <a:pt x="504627" y="3029033"/>
                </a:lnTo>
                <a:lnTo>
                  <a:pt x="475828" y="3079428"/>
                </a:lnTo>
                <a:lnTo>
                  <a:pt x="441270" y="3126230"/>
                </a:lnTo>
                <a:lnTo>
                  <a:pt x="403116" y="3169424"/>
                </a:lnTo>
                <a:lnTo>
                  <a:pt x="359921" y="3208313"/>
                </a:lnTo>
                <a:lnTo>
                  <a:pt x="312404" y="3242147"/>
                </a:lnTo>
                <a:lnTo>
                  <a:pt x="262725" y="3271663"/>
                </a:lnTo>
                <a:lnTo>
                  <a:pt x="209451" y="3295426"/>
                </a:lnTo>
                <a:lnTo>
                  <a:pt x="154016" y="3313422"/>
                </a:lnTo>
                <a:lnTo>
                  <a:pt x="97140" y="3324942"/>
                </a:lnTo>
                <a:lnTo>
                  <a:pt x="39548" y="3331432"/>
                </a:lnTo>
                <a:lnTo>
                  <a:pt x="10750" y="3332143"/>
                </a:lnTo>
                <a:lnTo>
                  <a:pt x="10750" y="3331432"/>
                </a:lnTo>
                <a:lnTo>
                  <a:pt x="0" y="3331161"/>
                </a:lnTo>
              </a:path>
            </a:pathLst>
          </a:custGeom>
          <a:ln w="76316">
            <a:solidFill>
              <a:srgbClr val="99D5F0"/>
            </a:solidFill>
          </a:ln>
        </p:spPr>
        <p:txBody>
          <a:bodyPr wrap="square" lIns="0" tIns="0" rIns="0" bIns="0" rtlCol="0"/>
          <a:lstStyle/>
          <a:p>
            <a:endParaRPr sz="1198"/>
          </a:p>
        </p:txBody>
      </p:sp>
      <p:sp>
        <p:nvSpPr>
          <p:cNvPr id="3" name="object 3"/>
          <p:cNvSpPr/>
          <p:nvPr/>
        </p:nvSpPr>
        <p:spPr>
          <a:xfrm>
            <a:off x="2942330" y="6165188"/>
            <a:ext cx="1659535" cy="684532"/>
          </a:xfrm>
          <a:custGeom>
            <a:avLst/>
            <a:gdLst/>
            <a:ahLst/>
            <a:cxnLst/>
            <a:rect l="l" t="t" r="r" b="b"/>
            <a:pathLst>
              <a:path w="2492375" h="1028065">
                <a:moveTo>
                  <a:pt x="0" y="1027797"/>
                </a:moveTo>
                <a:lnTo>
                  <a:pt x="19230" y="941010"/>
                </a:lnTo>
                <a:lnTo>
                  <a:pt x="37949" y="877650"/>
                </a:lnTo>
                <a:lnTo>
                  <a:pt x="60263" y="815013"/>
                </a:lnTo>
                <a:lnTo>
                  <a:pt x="86184" y="753814"/>
                </a:lnTo>
                <a:lnTo>
                  <a:pt x="114264" y="693336"/>
                </a:lnTo>
                <a:lnTo>
                  <a:pt x="145938" y="635020"/>
                </a:lnTo>
                <a:lnTo>
                  <a:pt x="181218" y="578143"/>
                </a:lnTo>
                <a:lnTo>
                  <a:pt x="218658" y="523424"/>
                </a:lnTo>
                <a:lnTo>
                  <a:pt x="258980" y="470862"/>
                </a:lnTo>
                <a:lnTo>
                  <a:pt x="302173" y="420465"/>
                </a:lnTo>
                <a:lnTo>
                  <a:pt x="348261" y="372229"/>
                </a:lnTo>
                <a:lnTo>
                  <a:pt x="396496" y="326147"/>
                </a:lnTo>
                <a:lnTo>
                  <a:pt x="446889" y="282952"/>
                </a:lnTo>
                <a:lnTo>
                  <a:pt x="499455" y="242629"/>
                </a:lnTo>
                <a:lnTo>
                  <a:pt x="554166" y="205195"/>
                </a:lnTo>
                <a:lnTo>
                  <a:pt x="611050" y="169912"/>
                </a:lnTo>
                <a:lnTo>
                  <a:pt x="669368" y="138236"/>
                </a:lnTo>
                <a:lnTo>
                  <a:pt x="729845" y="110158"/>
                </a:lnTo>
                <a:lnTo>
                  <a:pt x="791034" y="84236"/>
                </a:lnTo>
                <a:lnTo>
                  <a:pt x="853683" y="61917"/>
                </a:lnTo>
                <a:lnTo>
                  <a:pt x="917044" y="43195"/>
                </a:lnTo>
                <a:lnTo>
                  <a:pt x="981839" y="28079"/>
                </a:lnTo>
                <a:lnTo>
                  <a:pt x="1047358" y="15840"/>
                </a:lnTo>
                <a:lnTo>
                  <a:pt x="1113589" y="7198"/>
                </a:lnTo>
                <a:lnTo>
                  <a:pt x="1179832" y="1438"/>
                </a:lnTo>
                <a:lnTo>
                  <a:pt x="1246062" y="0"/>
                </a:lnTo>
                <a:lnTo>
                  <a:pt x="1312306" y="1438"/>
                </a:lnTo>
                <a:lnTo>
                  <a:pt x="1378549" y="7198"/>
                </a:lnTo>
                <a:lnTo>
                  <a:pt x="1444779" y="15840"/>
                </a:lnTo>
                <a:lnTo>
                  <a:pt x="1510299" y="28079"/>
                </a:lnTo>
                <a:lnTo>
                  <a:pt x="1575094" y="43195"/>
                </a:lnTo>
                <a:lnTo>
                  <a:pt x="1638454" y="61917"/>
                </a:lnTo>
                <a:lnTo>
                  <a:pt x="1701091" y="84236"/>
                </a:lnTo>
                <a:lnTo>
                  <a:pt x="1762292" y="110158"/>
                </a:lnTo>
                <a:lnTo>
                  <a:pt x="1822769" y="138236"/>
                </a:lnTo>
                <a:lnTo>
                  <a:pt x="1881088" y="169912"/>
                </a:lnTo>
                <a:lnTo>
                  <a:pt x="1937971" y="205195"/>
                </a:lnTo>
                <a:lnTo>
                  <a:pt x="1992683" y="242629"/>
                </a:lnTo>
                <a:lnTo>
                  <a:pt x="2045248" y="282952"/>
                </a:lnTo>
                <a:lnTo>
                  <a:pt x="2095642" y="326147"/>
                </a:lnTo>
                <a:lnTo>
                  <a:pt x="2143889" y="372229"/>
                </a:lnTo>
                <a:lnTo>
                  <a:pt x="2189965" y="420465"/>
                </a:lnTo>
                <a:lnTo>
                  <a:pt x="2233157" y="470862"/>
                </a:lnTo>
                <a:lnTo>
                  <a:pt x="2273480" y="523424"/>
                </a:lnTo>
                <a:lnTo>
                  <a:pt x="2310919" y="578143"/>
                </a:lnTo>
                <a:lnTo>
                  <a:pt x="2346200" y="635020"/>
                </a:lnTo>
                <a:lnTo>
                  <a:pt x="2377874" y="693336"/>
                </a:lnTo>
                <a:lnTo>
                  <a:pt x="2405953" y="753814"/>
                </a:lnTo>
                <a:lnTo>
                  <a:pt x="2431874" y="815013"/>
                </a:lnTo>
                <a:lnTo>
                  <a:pt x="2454188" y="877650"/>
                </a:lnTo>
                <a:lnTo>
                  <a:pt x="2472908" y="941010"/>
                </a:lnTo>
                <a:lnTo>
                  <a:pt x="2488034" y="1005810"/>
                </a:lnTo>
                <a:lnTo>
                  <a:pt x="2492142" y="1027797"/>
                </a:lnTo>
              </a:path>
              <a:path w="2492375" h="1028065">
                <a:moveTo>
                  <a:pt x="653749" y="1027797"/>
                </a:moveTo>
                <a:lnTo>
                  <a:pt x="675845" y="979170"/>
                </a:lnTo>
                <a:lnTo>
                  <a:pt x="708967" y="921569"/>
                </a:lnTo>
                <a:lnTo>
                  <a:pt x="748565" y="867573"/>
                </a:lnTo>
                <a:lnTo>
                  <a:pt x="793206" y="817176"/>
                </a:lnTo>
                <a:lnTo>
                  <a:pt x="843599" y="772537"/>
                </a:lnTo>
                <a:lnTo>
                  <a:pt x="897600" y="732934"/>
                </a:lnTo>
                <a:lnTo>
                  <a:pt x="955194" y="699819"/>
                </a:lnTo>
                <a:lnTo>
                  <a:pt x="1016396" y="672459"/>
                </a:lnTo>
                <a:lnTo>
                  <a:pt x="1080467" y="651579"/>
                </a:lnTo>
                <a:lnTo>
                  <a:pt x="1145986" y="637898"/>
                </a:lnTo>
                <a:lnTo>
                  <a:pt x="1212230" y="630699"/>
                </a:lnTo>
                <a:lnTo>
                  <a:pt x="1246062" y="629979"/>
                </a:lnTo>
                <a:lnTo>
                  <a:pt x="1279908" y="630699"/>
                </a:lnTo>
                <a:lnTo>
                  <a:pt x="1346138" y="637898"/>
                </a:lnTo>
                <a:lnTo>
                  <a:pt x="1411658" y="651579"/>
                </a:lnTo>
                <a:lnTo>
                  <a:pt x="1475742" y="672459"/>
                </a:lnTo>
                <a:lnTo>
                  <a:pt x="1536943" y="699819"/>
                </a:lnTo>
                <a:lnTo>
                  <a:pt x="1594538" y="732934"/>
                </a:lnTo>
                <a:lnTo>
                  <a:pt x="1648538" y="772537"/>
                </a:lnTo>
                <a:lnTo>
                  <a:pt x="1698932" y="817176"/>
                </a:lnTo>
                <a:lnTo>
                  <a:pt x="1743572" y="867573"/>
                </a:lnTo>
                <a:lnTo>
                  <a:pt x="1783171" y="921569"/>
                </a:lnTo>
                <a:lnTo>
                  <a:pt x="1816292" y="979170"/>
                </a:lnTo>
                <a:lnTo>
                  <a:pt x="1830694" y="1009407"/>
                </a:lnTo>
                <a:lnTo>
                  <a:pt x="1838389" y="1027797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 sz="1198"/>
          </a:p>
        </p:txBody>
      </p:sp>
      <p:sp>
        <p:nvSpPr>
          <p:cNvPr id="8" name="object 8"/>
          <p:cNvSpPr/>
          <p:nvPr/>
        </p:nvSpPr>
        <p:spPr>
          <a:xfrm>
            <a:off x="11546968" y="4015840"/>
            <a:ext cx="633371" cy="1636703"/>
          </a:xfrm>
          <a:custGeom>
            <a:avLst/>
            <a:gdLst/>
            <a:ahLst/>
            <a:cxnLst/>
            <a:rect l="l" t="t" r="r" b="b"/>
            <a:pathLst>
              <a:path w="951230" h="2458084">
                <a:moveTo>
                  <a:pt x="951101" y="0"/>
                </a:moveTo>
                <a:lnTo>
                  <a:pt x="877570" y="21090"/>
                </a:lnTo>
                <a:lnTo>
                  <a:pt x="814959" y="43404"/>
                </a:lnTo>
                <a:lnTo>
                  <a:pt x="753745" y="69324"/>
                </a:lnTo>
                <a:lnTo>
                  <a:pt x="693293" y="97404"/>
                </a:lnTo>
                <a:lnTo>
                  <a:pt x="635000" y="129090"/>
                </a:lnTo>
                <a:lnTo>
                  <a:pt x="578104" y="164371"/>
                </a:lnTo>
                <a:lnTo>
                  <a:pt x="523367" y="201811"/>
                </a:lnTo>
                <a:lnTo>
                  <a:pt x="470789" y="242133"/>
                </a:lnTo>
                <a:lnTo>
                  <a:pt x="420370" y="285326"/>
                </a:lnTo>
                <a:lnTo>
                  <a:pt x="372237" y="331401"/>
                </a:lnTo>
                <a:lnTo>
                  <a:pt x="326136" y="379649"/>
                </a:lnTo>
                <a:lnTo>
                  <a:pt x="282956" y="430055"/>
                </a:lnTo>
                <a:lnTo>
                  <a:pt x="242570" y="482608"/>
                </a:lnTo>
                <a:lnTo>
                  <a:pt x="205105" y="537332"/>
                </a:lnTo>
                <a:lnTo>
                  <a:pt x="169799" y="594203"/>
                </a:lnTo>
                <a:lnTo>
                  <a:pt x="138176" y="652534"/>
                </a:lnTo>
                <a:lnTo>
                  <a:pt x="110109" y="713011"/>
                </a:lnTo>
                <a:lnTo>
                  <a:pt x="84201" y="774200"/>
                </a:lnTo>
                <a:lnTo>
                  <a:pt x="61849" y="836849"/>
                </a:lnTo>
                <a:lnTo>
                  <a:pt x="43180" y="900209"/>
                </a:lnTo>
                <a:lnTo>
                  <a:pt x="28067" y="965004"/>
                </a:lnTo>
                <a:lnTo>
                  <a:pt x="15748" y="1030524"/>
                </a:lnTo>
                <a:lnTo>
                  <a:pt x="7112" y="1096767"/>
                </a:lnTo>
                <a:lnTo>
                  <a:pt x="1397" y="1162997"/>
                </a:lnTo>
                <a:lnTo>
                  <a:pt x="0" y="1229253"/>
                </a:lnTo>
                <a:lnTo>
                  <a:pt x="1397" y="1295484"/>
                </a:lnTo>
                <a:lnTo>
                  <a:pt x="7112" y="1361727"/>
                </a:lnTo>
                <a:lnTo>
                  <a:pt x="15748" y="1427958"/>
                </a:lnTo>
                <a:lnTo>
                  <a:pt x="28067" y="1493477"/>
                </a:lnTo>
                <a:lnTo>
                  <a:pt x="43180" y="1557561"/>
                </a:lnTo>
                <a:lnTo>
                  <a:pt x="62611" y="1621645"/>
                </a:lnTo>
                <a:lnTo>
                  <a:pt x="84201" y="1684282"/>
                </a:lnTo>
                <a:lnTo>
                  <a:pt x="110109" y="1745483"/>
                </a:lnTo>
                <a:lnTo>
                  <a:pt x="138938" y="1805236"/>
                </a:lnTo>
                <a:lnTo>
                  <a:pt x="170561" y="1864279"/>
                </a:lnTo>
                <a:lnTo>
                  <a:pt x="205105" y="1920438"/>
                </a:lnTo>
                <a:lnTo>
                  <a:pt x="242570" y="1975162"/>
                </a:lnTo>
                <a:lnTo>
                  <a:pt x="282956" y="2028439"/>
                </a:lnTo>
                <a:lnTo>
                  <a:pt x="326136" y="2078845"/>
                </a:lnTo>
                <a:lnTo>
                  <a:pt x="372237" y="2127080"/>
                </a:lnTo>
                <a:lnTo>
                  <a:pt x="420370" y="2172444"/>
                </a:lnTo>
                <a:lnTo>
                  <a:pt x="470789" y="2215637"/>
                </a:lnTo>
                <a:lnTo>
                  <a:pt x="523367" y="2255959"/>
                </a:lnTo>
                <a:lnTo>
                  <a:pt x="578866" y="2294123"/>
                </a:lnTo>
                <a:lnTo>
                  <a:pt x="635000" y="2328680"/>
                </a:lnTo>
                <a:lnTo>
                  <a:pt x="693293" y="2360366"/>
                </a:lnTo>
                <a:lnTo>
                  <a:pt x="753745" y="2389157"/>
                </a:lnTo>
                <a:lnTo>
                  <a:pt x="814959" y="2414367"/>
                </a:lnTo>
                <a:lnTo>
                  <a:pt x="877570" y="2436680"/>
                </a:lnTo>
                <a:lnTo>
                  <a:pt x="941705" y="2455400"/>
                </a:lnTo>
                <a:lnTo>
                  <a:pt x="951101" y="2457619"/>
                </a:lnTo>
                <a:lnTo>
                  <a:pt x="951101" y="0"/>
                </a:lnTo>
                <a:close/>
              </a:path>
            </a:pathLst>
          </a:custGeom>
          <a:solidFill>
            <a:srgbClr val="2F5FAA"/>
          </a:solidFill>
        </p:spPr>
        <p:txBody>
          <a:bodyPr wrap="square" lIns="0" tIns="0" rIns="0" bIns="0" rtlCol="0"/>
          <a:lstStyle/>
          <a:p>
            <a:endParaRPr sz="1198"/>
          </a:p>
        </p:txBody>
      </p:sp>
      <p:sp>
        <p:nvSpPr>
          <p:cNvPr id="9" name="object 9"/>
          <p:cNvSpPr/>
          <p:nvPr/>
        </p:nvSpPr>
        <p:spPr>
          <a:xfrm>
            <a:off x="3288" y="0"/>
            <a:ext cx="758524" cy="835475"/>
          </a:xfrm>
          <a:custGeom>
            <a:avLst/>
            <a:gdLst/>
            <a:ahLst/>
            <a:cxnLst/>
            <a:rect l="l" t="t" r="r" b="b"/>
            <a:pathLst>
              <a:path w="1139190" h="1254760">
                <a:moveTo>
                  <a:pt x="1138859" y="0"/>
                </a:moveTo>
                <a:lnTo>
                  <a:pt x="0" y="0"/>
                </a:lnTo>
                <a:lnTo>
                  <a:pt x="0" y="1254351"/>
                </a:lnTo>
                <a:lnTo>
                  <a:pt x="67677" y="1245589"/>
                </a:lnTo>
                <a:lnTo>
                  <a:pt x="133196" y="1233347"/>
                </a:lnTo>
                <a:lnTo>
                  <a:pt x="197276" y="1218234"/>
                </a:lnTo>
                <a:lnTo>
                  <a:pt x="261357" y="1199501"/>
                </a:lnTo>
                <a:lnTo>
                  <a:pt x="323993" y="1177187"/>
                </a:lnTo>
                <a:lnTo>
                  <a:pt x="385197" y="1151990"/>
                </a:lnTo>
                <a:lnTo>
                  <a:pt x="445676" y="1123187"/>
                </a:lnTo>
                <a:lnTo>
                  <a:pt x="503996" y="1091513"/>
                </a:lnTo>
                <a:lnTo>
                  <a:pt x="560153" y="1056944"/>
                </a:lnTo>
                <a:lnTo>
                  <a:pt x="615593" y="1018793"/>
                </a:lnTo>
                <a:lnTo>
                  <a:pt x="668153" y="978470"/>
                </a:lnTo>
                <a:lnTo>
                  <a:pt x="718552" y="935265"/>
                </a:lnTo>
                <a:lnTo>
                  <a:pt x="766791" y="889913"/>
                </a:lnTo>
                <a:lnTo>
                  <a:pt x="812874" y="841666"/>
                </a:lnTo>
                <a:lnTo>
                  <a:pt x="856074" y="791272"/>
                </a:lnTo>
                <a:lnTo>
                  <a:pt x="896391" y="737996"/>
                </a:lnTo>
                <a:lnTo>
                  <a:pt x="933832" y="683271"/>
                </a:lnTo>
                <a:lnTo>
                  <a:pt x="968395" y="627112"/>
                </a:lnTo>
                <a:lnTo>
                  <a:pt x="1000075" y="568070"/>
                </a:lnTo>
                <a:lnTo>
                  <a:pt x="1028874" y="508303"/>
                </a:lnTo>
                <a:lnTo>
                  <a:pt x="1054794" y="447115"/>
                </a:lnTo>
                <a:lnTo>
                  <a:pt x="1076394" y="384466"/>
                </a:lnTo>
                <a:lnTo>
                  <a:pt x="1095830" y="320394"/>
                </a:lnTo>
                <a:lnTo>
                  <a:pt x="1110952" y="256310"/>
                </a:lnTo>
                <a:lnTo>
                  <a:pt x="1123195" y="190791"/>
                </a:lnTo>
                <a:lnTo>
                  <a:pt x="1131832" y="124548"/>
                </a:lnTo>
                <a:lnTo>
                  <a:pt x="1137592" y="58317"/>
                </a:lnTo>
                <a:lnTo>
                  <a:pt x="1138859" y="0"/>
                </a:lnTo>
                <a:close/>
              </a:path>
            </a:pathLst>
          </a:custGeom>
          <a:solidFill>
            <a:srgbClr val="669CD3"/>
          </a:solidFill>
        </p:spPr>
        <p:txBody>
          <a:bodyPr wrap="square" lIns="0" tIns="0" rIns="0" bIns="0" rtlCol="0"/>
          <a:lstStyle/>
          <a:p>
            <a:endParaRPr sz="1198"/>
          </a:p>
        </p:txBody>
      </p:sp>
      <p:sp>
        <p:nvSpPr>
          <p:cNvPr id="12" name="object 12"/>
          <p:cNvSpPr/>
          <p:nvPr/>
        </p:nvSpPr>
        <p:spPr>
          <a:xfrm>
            <a:off x="8923573" y="5400642"/>
            <a:ext cx="514139" cy="853233"/>
          </a:xfrm>
          <a:custGeom>
            <a:avLst/>
            <a:gdLst/>
            <a:ahLst/>
            <a:cxnLst/>
            <a:rect l="l" t="t" r="r" b="b"/>
            <a:pathLst>
              <a:path w="772159" h="1281429">
                <a:moveTo>
                  <a:pt x="0" y="1280847"/>
                </a:moveTo>
                <a:lnTo>
                  <a:pt x="1447" y="0"/>
                </a:lnTo>
              </a:path>
              <a:path w="772159" h="1281429">
                <a:moveTo>
                  <a:pt x="0" y="646545"/>
                </a:moveTo>
                <a:lnTo>
                  <a:pt x="771713" y="1435"/>
                </a:lnTo>
              </a:path>
              <a:path w="772159" h="1281429">
                <a:moveTo>
                  <a:pt x="0" y="632863"/>
                </a:moveTo>
                <a:lnTo>
                  <a:pt x="770278" y="1280847"/>
                </a:lnTo>
              </a:path>
              <a:path w="772159" h="1281429">
                <a:moveTo>
                  <a:pt x="7924" y="637903"/>
                </a:moveTo>
                <a:lnTo>
                  <a:pt x="771713" y="636465"/>
                </a:lnTo>
              </a:path>
            </a:pathLst>
          </a:custGeom>
          <a:ln w="76312">
            <a:solidFill>
              <a:srgbClr val="669CD3"/>
            </a:solidFill>
          </a:ln>
        </p:spPr>
        <p:txBody>
          <a:bodyPr wrap="square" lIns="0" tIns="0" rIns="0" bIns="0" rtlCol="0"/>
          <a:lstStyle/>
          <a:p>
            <a:endParaRPr sz="1198"/>
          </a:p>
        </p:txBody>
      </p:sp>
      <p:sp>
        <p:nvSpPr>
          <p:cNvPr id="13" name="object 13"/>
          <p:cNvSpPr/>
          <p:nvPr/>
        </p:nvSpPr>
        <p:spPr>
          <a:xfrm>
            <a:off x="8804672" y="0"/>
            <a:ext cx="1355956" cy="1023203"/>
          </a:xfrm>
          <a:custGeom>
            <a:avLst/>
            <a:gdLst/>
            <a:ahLst/>
            <a:cxnLst/>
            <a:rect l="l" t="t" r="r" b="b"/>
            <a:pathLst>
              <a:path w="2036444" h="1536700">
                <a:moveTo>
                  <a:pt x="1280674" y="0"/>
                </a:moveTo>
                <a:lnTo>
                  <a:pt x="1280922" y="895641"/>
                </a:lnTo>
                <a:lnTo>
                  <a:pt x="1280160" y="895641"/>
                </a:lnTo>
                <a:lnTo>
                  <a:pt x="1279398" y="928763"/>
                </a:lnTo>
                <a:lnTo>
                  <a:pt x="1272286" y="995717"/>
                </a:lnTo>
                <a:lnTo>
                  <a:pt x="1258570" y="1061236"/>
                </a:lnTo>
                <a:lnTo>
                  <a:pt x="1237742" y="1124596"/>
                </a:lnTo>
                <a:lnTo>
                  <a:pt x="1210310" y="1185797"/>
                </a:lnTo>
                <a:lnTo>
                  <a:pt x="1177163" y="1244115"/>
                </a:lnTo>
                <a:lnTo>
                  <a:pt x="1137666" y="1298116"/>
                </a:lnTo>
                <a:lnTo>
                  <a:pt x="1092962" y="1347798"/>
                </a:lnTo>
                <a:lnTo>
                  <a:pt x="1043305" y="1393162"/>
                </a:lnTo>
                <a:lnTo>
                  <a:pt x="989330" y="1432036"/>
                </a:lnTo>
                <a:lnTo>
                  <a:pt x="931037" y="1465869"/>
                </a:lnTo>
                <a:lnTo>
                  <a:pt x="869823" y="1493238"/>
                </a:lnTo>
                <a:lnTo>
                  <a:pt x="806450" y="1513392"/>
                </a:lnTo>
                <a:lnTo>
                  <a:pt x="740918" y="1527794"/>
                </a:lnTo>
                <a:lnTo>
                  <a:pt x="673989" y="1534995"/>
                </a:lnTo>
                <a:lnTo>
                  <a:pt x="640842" y="1535719"/>
                </a:lnTo>
                <a:lnTo>
                  <a:pt x="640080" y="1536430"/>
                </a:lnTo>
                <a:lnTo>
                  <a:pt x="640080" y="1535719"/>
                </a:lnTo>
                <a:lnTo>
                  <a:pt x="606933" y="1534995"/>
                </a:lnTo>
                <a:lnTo>
                  <a:pt x="573151" y="1532112"/>
                </a:lnTo>
                <a:lnTo>
                  <a:pt x="506857" y="1522041"/>
                </a:lnTo>
                <a:lnTo>
                  <a:pt x="442087" y="1504756"/>
                </a:lnTo>
                <a:lnTo>
                  <a:pt x="380238" y="1480271"/>
                </a:lnTo>
                <a:lnTo>
                  <a:pt x="320421" y="1450032"/>
                </a:lnTo>
                <a:lnTo>
                  <a:pt x="264287" y="1413317"/>
                </a:lnTo>
                <a:lnTo>
                  <a:pt x="211709" y="1371559"/>
                </a:lnTo>
                <a:lnTo>
                  <a:pt x="164846" y="1324036"/>
                </a:lnTo>
                <a:lnTo>
                  <a:pt x="122428" y="1272195"/>
                </a:lnTo>
                <a:lnTo>
                  <a:pt x="85725" y="1216048"/>
                </a:lnTo>
                <a:lnTo>
                  <a:pt x="55499" y="1156282"/>
                </a:lnTo>
                <a:lnTo>
                  <a:pt x="31750" y="1093646"/>
                </a:lnTo>
                <a:lnTo>
                  <a:pt x="14478" y="1029562"/>
                </a:lnTo>
                <a:lnTo>
                  <a:pt x="3683" y="963319"/>
                </a:lnTo>
                <a:lnTo>
                  <a:pt x="0" y="896365"/>
                </a:lnTo>
                <a:lnTo>
                  <a:pt x="0" y="0"/>
                </a:lnTo>
              </a:path>
              <a:path w="2036444" h="1536700">
                <a:moveTo>
                  <a:pt x="2035943" y="0"/>
                </a:moveTo>
                <a:lnTo>
                  <a:pt x="2036191" y="895641"/>
                </a:lnTo>
                <a:lnTo>
                  <a:pt x="2035429" y="895641"/>
                </a:lnTo>
                <a:lnTo>
                  <a:pt x="2034794" y="928763"/>
                </a:lnTo>
                <a:lnTo>
                  <a:pt x="2027555" y="995717"/>
                </a:lnTo>
                <a:lnTo>
                  <a:pt x="2013839" y="1061236"/>
                </a:lnTo>
                <a:lnTo>
                  <a:pt x="1993011" y="1124596"/>
                </a:lnTo>
                <a:lnTo>
                  <a:pt x="1965579" y="1185797"/>
                </a:lnTo>
                <a:lnTo>
                  <a:pt x="1932432" y="1244115"/>
                </a:lnTo>
                <a:lnTo>
                  <a:pt x="1892935" y="1298116"/>
                </a:lnTo>
                <a:lnTo>
                  <a:pt x="1848231" y="1347798"/>
                </a:lnTo>
                <a:lnTo>
                  <a:pt x="1798574" y="1393162"/>
                </a:lnTo>
                <a:lnTo>
                  <a:pt x="1744599" y="1432036"/>
                </a:lnTo>
                <a:lnTo>
                  <a:pt x="1686306" y="1465869"/>
                </a:lnTo>
                <a:lnTo>
                  <a:pt x="1625092" y="1493238"/>
                </a:lnTo>
                <a:lnTo>
                  <a:pt x="1561719" y="1513392"/>
                </a:lnTo>
                <a:lnTo>
                  <a:pt x="1496187" y="1527794"/>
                </a:lnTo>
                <a:lnTo>
                  <a:pt x="1429258" y="1534995"/>
                </a:lnTo>
                <a:lnTo>
                  <a:pt x="1396111" y="1535719"/>
                </a:lnTo>
                <a:lnTo>
                  <a:pt x="1395349" y="1536430"/>
                </a:lnTo>
                <a:lnTo>
                  <a:pt x="1395349" y="1535719"/>
                </a:lnTo>
                <a:lnTo>
                  <a:pt x="1362202" y="1534995"/>
                </a:lnTo>
                <a:lnTo>
                  <a:pt x="1328420" y="1532112"/>
                </a:lnTo>
                <a:lnTo>
                  <a:pt x="1262126" y="1522041"/>
                </a:lnTo>
                <a:lnTo>
                  <a:pt x="1197356" y="1504756"/>
                </a:lnTo>
                <a:lnTo>
                  <a:pt x="1135507" y="1480271"/>
                </a:lnTo>
                <a:lnTo>
                  <a:pt x="1075690" y="1450032"/>
                </a:lnTo>
                <a:lnTo>
                  <a:pt x="1019556" y="1413317"/>
                </a:lnTo>
                <a:lnTo>
                  <a:pt x="966978" y="1371559"/>
                </a:lnTo>
                <a:lnTo>
                  <a:pt x="920242" y="1324036"/>
                </a:lnTo>
                <a:lnTo>
                  <a:pt x="877697" y="1272195"/>
                </a:lnTo>
                <a:lnTo>
                  <a:pt x="840994" y="1216048"/>
                </a:lnTo>
                <a:lnTo>
                  <a:pt x="810768" y="1156282"/>
                </a:lnTo>
                <a:lnTo>
                  <a:pt x="787019" y="1093646"/>
                </a:lnTo>
                <a:lnTo>
                  <a:pt x="769747" y="1029562"/>
                </a:lnTo>
                <a:lnTo>
                  <a:pt x="758952" y="963319"/>
                </a:lnTo>
                <a:lnTo>
                  <a:pt x="755269" y="896365"/>
                </a:lnTo>
                <a:lnTo>
                  <a:pt x="755269" y="0"/>
                </a:lnTo>
              </a:path>
            </a:pathLst>
          </a:custGeom>
          <a:ln w="18719">
            <a:solidFill>
              <a:srgbClr val="1C365F"/>
            </a:solidFill>
          </a:ln>
        </p:spPr>
        <p:txBody>
          <a:bodyPr wrap="square" lIns="0" tIns="0" rIns="0" bIns="0" rtlCol="0"/>
          <a:lstStyle/>
          <a:p>
            <a:endParaRPr sz="1198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5CD384-F0BF-78D4-34F6-2B5FD8C31102}"/>
              </a:ext>
            </a:extLst>
          </p:cNvPr>
          <p:cNvSpPr txBox="1"/>
          <p:nvPr/>
        </p:nvSpPr>
        <p:spPr>
          <a:xfrm>
            <a:off x="1568122" y="2004955"/>
            <a:ext cx="9049410" cy="76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394" b="1" dirty="0" smtClean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Salon Website </a:t>
            </a:r>
            <a:endParaRPr lang="en-IN" sz="4394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3DE6B6-60D3-0FB6-85F2-574F6B6B8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532" y="0"/>
            <a:ext cx="1562806" cy="14697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BB2B68D-EA45-D1C6-A9ED-075A5427E497}"/>
              </a:ext>
            </a:extLst>
          </p:cNvPr>
          <p:cNvSpPr txBox="1"/>
          <p:nvPr/>
        </p:nvSpPr>
        <p:spPr>
          <a:xfrm>
            <a:off x="2177715" y="2974699"/>
            <a:ext cx="78302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397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Subject: 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Python and Web Programming (202045612</a:t>
            </a:r>
            <a:r>
              <a:rPr lang="en-US" sz="2400" b="1" dirty="0" smtClean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sz="2400" b="1" dirty="0">
                <a:solidFill>
                  <a:srgbClr val="1F237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Name : Aryan </a:t>
            </a:r>
            <a:r>
              <a:rPr lang="en-US" sz="2400" b="1" dirty="0" err="1" smtClean="0">
                <a:solidFill>
                  <a:srgbClr val="1F237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Prajapati</a:t>
            </a:r>
            <a:r>
              <a:rPr lang="en-US" sz="2400" b="1" dirty="0" smtClean="0">
                <a:solidFill>
                  <a:srgbClr val="1F237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2400" b="1" dirty="0">
                <a:solidFill>
                  <a:srgbClr val="1F237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12202130501005</a:t>
            </a:r>
            <a:r>
              <a:rPr lang="en-US" sz="2400" b="1" dirty="0" smtClean="0">
                <a:solidFill>
                  <a:srgbClr val="1F237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lang="en-US" sz="2400" b="1" dirty="0">
              <a:solidFill>
                <a:srgbClr val="1F237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400" b="1" dirty="0">
                <a:solidFill>
                  <a:srgbClr val="1F237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Branch : Computer Science Design </a:t>
            </a:r>
          </a:p>
          <a:p>
            <a:r>
              <a:rPr lang="en-US" sz="2400" b="1" dirty="0">
                <a:solidFill>
                  <a:srgbClr val="1F237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Academic Year : 2024-25</a:t>
            </a:r>
          </a:p>
          <a:p>
            <a:r>
              <a:rPr lang="en-IN" sz="2400" b="1" dirty="0" smtClean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397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BBEFC-5C45-E7B4-6444-927512792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66E827-06EE-C0A6-F52B-830C0C8CD79D}"/>
              </a:ext>
            </a:extLst>
          </p:cNvPr>
          <p:cNvSpPr txBox="1"/>
          <p:nvPr/>
        </p:nvSpPr>
        <p:spPr>
          <a:xfrm>
            <a:off x="526025" y="403122"/>
            <a:ext cx="1113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PROFILE </a:t>
            </a:r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5E0BAA-85D2-BEC0-EACF-69D7882DF052}"/>
              </a:ext>
            </a:extLst>
          </p:cNvPr>
          <p:cNvSpPr txBox="1"/>
          <p:nvPr/>
        </p:nvSpPr>
        <p:spPr>
          <a:xfrm>
            <a:off x="526025" y="999613"/>
            <a:ext cx="111399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Lets users view and update personal details, providing a personalized and convenient experience for managing their salon interactions.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74261" y="1996039"/>
            <a:ext cx="7116391" cy="411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D4646C-6424-02FF-7B10-23F16D9AA952}"/>
              </a:ext>
            </a:extLst>
          </p:cNvPr>
          <p:cNvSpPr txBox="1"/>
          <p:nvPr/>
        </p:nvSpPr>
        <p:spPr>
          <a:xfrm>
            <a:off x="2320413" y="2495387"/>
            <a:ext cx="7806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You…</a:t>
            </a:r>
          </a:p>
        </p:txBody>
      </p:sp>
    </p:spTree>
    <p:extLst>
      <p:ext uri="{BB962C8B-B14F-4D97-AF65-F5344CB8AC3E}">
        <p14:creationId xmlns:p14="http://schemas.microsoft.com/office/powerpoint/2010/main" val="227983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F7C8C0-3F85-F46F-BFB7-B26B5146407C}"/>
              </a:ext>
            </a:extLst>
          </p:cNvPr>
          <p:cNvSpPr txBox="1"/>
          <p:nvPr/>
        </p:nvSpPr>
        <p:spPr>
          <a:xfrm>
            <a:off x="221225" y="1022554"/>
            <a:ext cx="11139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IN" sz="3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DA649-9670-F3CA-D866-D6149A91AFF4}"/>
              </a:ext>
            </a:extLst>
          </p:cNvPr>
          <p:cNvSpPr txBox="1"/>
          <p:nvPr/>
        </p:nvSpPr>
        <p:spPr>
          <a:xfrm>
            <a:off x="2290594" y="2461397"/>
            <a:ext cx="80231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Seven </a:t>
            </a: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Star </a:t>
            </a:r>
            <a:r>
              <a:rPr lang="en-US" sz="20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Salon </a:t>
            </a: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website is a user-friendly platform that displays salon services and makes it easy for clients to book appointments and manage their profiles. </a:t>
            </a:r>
            <a:endParaRPr lang="en-US" sz="20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With </a:t>
            </a:r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 simple design, secure login, and personalized options, it improves the overall salon experience for users.</a:t>
            </a:r>
          </a:p>
        </p:txBody>
      </p:sp>
    </p:spTree>
    <p:extLst>
      <p:ext uri="{BB962C8B-B14F-4D97-AF65-F5344CB8AC3E}">
        <p14:creationId xmlns:p14="http://schemas.microsoft.com/office/powerpoint/2010/main" val="26550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D3768-B4DE-98AC-D726-B9AECCB9C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672C7D-6D8F-E283-185D-4867460F0679}"/>
              </a:ext>
            </a:extLst>
          </p:cNvPr>
          <p:cNvSpPr txBox="1"/>
          <p:nvPr/>
        </p:nvSpPr>
        <p:spPr>
          <a:xfrm>
            <a:off x="604683" y="618464"/>
            <a:ext cx="111399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8B14D-6770-E7DB-AE82-AFBF4B548417}"/>
              </a:ext>
            </a:extLst>
          </p:cNvPr>
          <p:cNvSpPr txBox="1"/>
          <p:nvPr/>
        </p:nvSpPr>
        <p:spPr>
          <a:xfrm>
            <a:off x="2325329" y="1530555"/>
            <a:ext cx="796904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Django (Backend)</a:t>
            </a:r>
          </a:p>
          <a:p>
            <a:endParaRPr lang="en-US" sz="2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Purpose</a:t>
            </a:r>
            <a:r>
              <a:rPr lang="en-US" sz="2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Django is a robust, secure web framework that handles the back-end operations, database management, and server-side functionality of the application.</a:t>
            </a:r>
          </a:p>
          <a:p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Efficiency </a:t>
            </a:r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Django’s ORM and admin interface save development time, while CSS and JavaScript libraries (such as Bootstrap or jQuery, if used) enhance front-end efficiency.</a:t>
            </a:r>
          </a:p>
        </p:txBody>
      </p:sp>
    </p:spTree>
    <p:extLst>
      <p:ext uri="{BB962C8B-B14F-4D97-AF65-F5344CB8AC3E}">
        <p14:creationId xmlns:p14="http://schemas.microsoft.com/office/powerpoint/2010/main" val="22951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67A4A-CB47-6B25-DDE2-8A47309F9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8C67EE-E7AE-D85A-C475-FDC92C9169C3}"/>
              </a:ext>
            </a:extLst>
          </p:cNvPr>
          <p:cNvSpPr txBox="1"/>
          <p:nvPr/>
        </p:nvSpPr>
        <p:spPr>
          <a:xfrm>
            <a:off x="526025" y="235973"/>
            <a:ext cx="1113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HOME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164D6D-D8C0-CF4A-687E-A70456219E0B}"/>
              </a:ext>
            </a:extLst>
          </p:cNvPr>
          <p:cNvSpPr txBox="1"/>
          <p:nvPr/>
        </p:nvSpPr>
        <p:spPr>
          <a:xfrm>
            <a:off x="526023" y="759193"/>
            <a:ext cx="11262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Displays </a:t>
            </a:r>
            <a:r>
              <a:rPr lang="en-US" sz="2000" dirty="0">
                <a:solidFill>
                  <a:schemeClr val="bg1"/>
                </a:solidFill>
              </a:rPr>
              <a:t>a welcoming introduction to the salon, highlights key services, and invites users to explore further.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281558" y="1173082"/>
            <a:ext cx="5731510" cy="30448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88262" y="1173082"/>
            <a:ext cx="5731510" cy="304482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288262" y="3813175"/>
            <a:ext cx="5731510" cy="304482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6281558" y="3813175"/>
            <a:ext cx="57315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114E4-0BC0-6F75-6437-A0E79D4E3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711B9C-58A7-1A17-A973-3215BA1AD6D0}"/>
              </a:ext>
            </a:extLst>
          </p:cNvPr>
          <p:cNvSpPr txBox="1"/>
          <p:nvPr/>
        </p:nvSpPr>
        <p:spPr>
          <a:xfrm>
            <a:off x="526025" y="403122"/>
            <a:ext cx="1113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ABOUT US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A2299-E815-5671-BBB3-8385FC30EE4A}"/>
              </a:ext>
            </a:extLst>
          </p:cNvPr>
          <p:cNvSpPr txBox="1"/>
          <p:nvPr/>
        </p:nvSpPr>
        <p:spPr>
          <a:xfrm>
            <a:off x="526025" y="999613"/>
            <a:ext cx="111399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Shares the salon’s story, values, and team information, giving clients a sense of trust and connection with the salon.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64489" y="1707497"/>
            <a:ext cx="5731510" cy="304482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57535" y="1707498"/>
            <a:ext cx="57315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32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477E2-E3EB-9368-F798-81777C29F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0A0558-9E42-D94D-FD32-030970009D0C}"/>
              </a:ext>
            </a:extLst>
          </p:cNvPr>
          <p:cNvSpPr txBox="1"/>
          <p:nvPr/>
        </p:nvSpPr>
        <p:spPr>
          <a:xfrm>
            <a:off x="526025" y="403122"/>
            <a:ext cx="1113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SERVICES </a:t>
            </a:r>
            <a:r>
              <a:rPr lang="en-IN" sz="28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3A4F4-D3FA-1E84-DEA6-0FC228EFAAD4}"/>
              </a:ext>
            </a:extLst>
          </p:cNvPr>
          <p:cNvSpPr txBox="1"/>
          <p:nvPr/>
        </p:nvSpPr>
        <p:spPr>
          <a:xfrm>
            <a:off x="526025" y="999613"/>
            <a:ext cx="111399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Displays the full list of salon services with brief descriptions, helping clients understand their options and choose the services that suit them best.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64489" y="1707498"/>
            <a:ext cx="5731510" cy="30448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251741" y="1707499"/>
            <a:ext cx="5731510" cy="304482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364489" y="3813175"/>
            <a:ext cx="57315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E0AB5-1540-17A2-CAB4-2AE41265B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44CCB7-CAC0-A4E1-5680-E7666D87199A}"/>
              </a:ext>
            </a:extLst>
          </p:cNvPr>
          <p:cNvSpPr txBox="1"/>
          <p:nvPr/>
        </p:nvSpPr>
        <p:spPr>
          <a:xfrm>
            <a:off x="526025" y="403122"/>
            <a:ext cx="1113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SALON </a:t>
            </a:r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469B79-64E6-80DE-7479-4CDF59E904CF}"/>
              </a:ext>
            </a:extLst>
          </p:cNvPr>
          <p:cNvSpPr txBox="1"/>
          <p:nvPr/>
        </p:nvSpPr>
        <p:spPr>
          <a:xfrm>
            <a:off x="526025" y="999613"/>
            <a:ext cx="111399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Showcases the salon’s ambiance with images, letting clients see the environment they’ll be in, building excitement and comfort.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4489" y="2115308"/>
            <a:ext cx="5731510" cy="30448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304721" y="2115308"/>
            <a:ext cx="57315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1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774B1-7FBB-79F6-8F40-46C8CF8E4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5A4AB0-81E3-E0D2-A154-19032B6B6E50}"/>
              </a:ext>
            </a:extLst>
          </p:cNvPr>
          <p:cNvSpPr txBox="1"/>
          <p:nvPr/>
        </p:nvSpPr>
        <p:spPr>
          <a:xfrm>
            <a:off x="526025" y="403122"/>
            <a:ext cx="1113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CONTACT</a:t>
            </a:r>
            <a:r>
              <a:rPr lang="en-IN" sz="28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9C08F9-F2B3-7729-5589-0F03253207A9}"/>
              </a:ext>
            </a:extLst>
          </p:cNvPr>
          <p:cNvSpPr txBox="1"/>
          <p:nvPr/>
        </p:nvSpPr>
        <p:spPr>
          <a:xfrm>
            <a:off x="526025" y="999613"/>
            <a:ext cx="111399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Provides contact details, an inquiry form, and an embedded map to help clients easily reach out or locate the salon.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48506" y="1926465"/>
            <a:ext cx="5731510" cy="304482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192106" y="1926465"/>
            <a:ext cx="57315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3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1A4D1-A3F4-E445-332E-FC18CE8C3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D82DF5-D0B2-06A1-4493-446BFE3AB633}"/>
              </a:ext>
            </a:extLst>
          </p:cNvPr>
          <p:cNvSpPr txBox="1"/>
          <p:nvPr/>
        </p:nvSpPr>
        <p:spPr>
          <a:xfrm>
            <a:off x="526025" y="403122"/>
            <a:ext cx="11139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LOGIN AND SIGNUP PAGES</a:t>
            </a:r>
            <a:endParaRPr lang="en-IN" sz="2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26025" y="1019267"/>
            <a:ext cx="111399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Allows users to create an account or sign in securely, making it easier for them to access personalized features and book services.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489" y="2135187"/>
            <a:ext cx="5731510" cy="304482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251740" y="2135186"/>
            <a:ext cx="5731510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1145</TotalTime>
  <Words>314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Hitanshi Kansara</dc:creator>
  <cp:lastModifiedBy>Aryan</cp:lastModifiedBy>
  <cp:revision>24</cp:revision>
  <dcterms:created xsi:type="dcterms:W3CDTF">2024-09-29T05:20:58Z</dcterms:created>
  <dcterms:modified xsi:type="dcterms:W3CDTF">2024-11-12T12:58:25Z</dcterms:modified>
</cp:coreProperties>
</file>